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73" r:id="rId3"/>
    <p:sldId id="274" r:id="rId4"/>
    <p:sldId id="276" r:id="rId5"/>
    <p:sldId id="275" r:id="rId6"/>
    <p:sldId id="277" r:id="rId7"/>
    <p:sldId id="263" r:id="rId8"/>
  </p:sldIdLst>
  <p:sldSz cx="9144000" cy="5143500" type="screen16x9"/>
  <p:notesSz cx="6858000" cy="9144000"/>
  <p:embeddedFontLst>
    <p:embeddedFont>
      <p:font typeface="Marcellus" panose="020E0602050203020307" pitchFamily="34" charset="0"/>
      <p:regular r:id="rId10"/>
    </p:embeddedFont>
    <p:embeddedFont>
      <p:font typeface="Space Mono" panose="02000509040000020004" pitchFamily="49" charset="77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4"/>
    <p:restoredTop sz="94661"/>
  </p:normalViewPr>
  <p:slideViewPr>
    <p:cSldViewPr snapToGrid="0">
      <p:cViewPr varScale="1">
        <p:scale>
          <a:sx n="152" d="100"/>
          <a:sy n="152" d="100"/>
        </p:scale>
        <p:origin x="30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2a409ac8a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92a409ac8a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>
          <a:extLst>
            <a:ext uri="{FF2B5EF4-FFF2-40B4-BE49-F238E27FC236}">
              <a16:creationId xmlns:a16="http://schemas.microsoft.com/office/drawing/2014/main" id="{A3717E10-2967-AE7B-3881-22C532962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2a409ac8a_2_359:notes">
            <a:extLst>
              <a:ext uri="{FF2B5EF4-FFF2-40B4-BE49-F238E27FC236}">
                <a16:creationId xmlns:a16="http://schemas.microsoft.com/office/drawing/2014/main" id="{D28C35BE-A7AB-B336-E4FA-FC643573E3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92a409ac8a_2_359:notes">
            <a:extLst>
              <a:ext uri="{FF2B5EF4-FFF2-40B4-BE49-F238E27FC236}">
                <a16:creationId xmlns:a16="http://schemas.microsoft.com/office/drawing/2014/main" id="{E71A3415-2E8A-3360-A299-82BCE60C3E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92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>
          <a:extLst>
            <a:ext uri="{FF2B5EF4-FFF2-40B4-BE49-F238E27FC236}">
              <a16:creationId xmlns:a16="http://schemas.microsoft.com/office/drawing/2014/main" id="{4080152F-60D4-7ED6-2433-2F49D5702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2a409ac8a_2_359:notes">
            <a:extLst>
              <a:ext uri="{FF2B5EF4-FFF2-40B4-BE49-F238E27FC236}">
                <a16:creationId xmlns:a16="http://schemas.microsoft.com/office/drawing/2014/main" id="{AC827110-6AD8-D0ED-5EAE-E480A110E4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92a409ac8a_2_359:notes">
            <a:extLst>
              <a:ext uri="{FF2B5EF4-FFF2-40B4-BE49-F238E27FC236}">
                <a16:creationId xmlns:a16="http://schemas.microsoft.com/office/drawing/2014/main" id="{0A7DFCDE-138A-0252-FCE1-C97572637F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3319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>
          <a:extLst>
            <a:ext uri="{FF2B5EF4-FFF2-40B4-BE49-F238E27FC236}">
              <a16:creationId xmlns:a16="http://schemas.microsoft.com/office/drawing/2014/main" id="{B3F49334-4C77-0C83-16C0-53D36C0B0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2a409ac8a_2_359:notes">
            <a:extLst>
              <a:ext uri="{FF2B5EF4-FFF2-40B4-BE49-F238E27FC236}">
                <a16:creationId xmlns:a16="http://schemas.microsoft.com/office/drawing/2014/main" id="{F0DA1189-7B07-46AB-B297-4D52692BE3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92a409ac8a_2_359:notes">
            <a:extLst>
              <a:ext uri="{FF2B5EF4-FFF2-40B4-BE49-F238E27FC236}">
                <a16:creationId xmlns:a16="http://schemas.microsoft.com/office/drawing/2014/main" id="{FBEDB5A6-7F5A-CB90-5F55-5AAE7B83FE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9603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>
          <a:extLst>
            <a:ext uri="{FF2B5EF4-FFF2-40B4-BE49-F238E27FC236}">
              <a16:creationId xmlns:a16="http://schemas.microsoft.com/office/drawing/2014/main" id="{4C36D5CE-E5E1-A6A0-00DB-78224F35A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2a409ac8a_2_359:notes">
            <a:extLst>
              <a:ext uri="{FF2B5EF4-FFF2-40B4-BE49-F238E27FC236}">
                <a16:creationId xmlns:a16="http://schemas.microsoft.com/office/drawing/2014/main" id="{747CE8E3-1481-437E-F754-B96076624E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92a409ac8a_2_359:notes">
            <a:extLst>
              <a:ext uri="{FF2B5EF4-FFF2-40B4-BE49-F238E27FC236}">
                <a16:creationId xmlns:a16="http://schemas.microsoft.com/office/drawing/2014/main" id="{B39EC7F7-6E63-82F6-604B-7BA15EE4C7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4308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>
          <a:extLst>
            <a:ext uri="{FF2B5EF4-FFF2-40B4-BE49-F238E27FC236}">
              <a16:creationId xmlns:a16="http://schemas.microsoft.com/office/drawing/2014/main" id="{320AE528-9075-001F-17BA-19A60823D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92a409ac8a_2_359:notes">
            <a:extLst>
              <a:ext uri="{FF2B5EF4-FFF2-40B4-BE49-F238E27FC236}">
                <a16:creationId xmlns:a16="http://schemas.microsoft.com/office/drawing/2014/main" id="{540D1242-9DFE-C257-9662-CC1C8122A1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292a409ac8a_2_359:notes">
            <a:extLst>
              <a:ext uri="{FF2B5EF4-FFF2-40B4-BE49-F238E27FC236}">
                <a16:creationId xmlns:a16="http://schemas.microsoft.com/office/drawing/2014/main" id="{A777A1E8-9E90-FC09-772C-3F7FB34BB3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305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92a409ac8a_2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92a409ac8a_2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532909" y="4217894"/>
            <a:ext cx="3146406" cy="2418711"/>
            <a:chOff x="0" y="-57150"/>
            <a:chExt cx="603014" cy="463550"/>
          </a:xfrm>
        </p:grpSpPr>
        <p:sp>
          <p:nvSpPr>
            <p:cNvPr id="14" name="Google Shape;14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" name="Google Shape;16;p2"/>
          <p:cNvGrpSpPr/>
          <p:nvPr/>
        </p:nvGrpSpPr>
        <p:grpSpPr>
          <a:xfrm rot="-5400000">
            <a:off x="2849705" y="4217894"/>
            <a:ext cx="3146406" cy="2418711"/>
            <a:chOff x="0" y="-57150"/>
            <a:chExt cx="603014" cy="463550"/>
          </a:xfrm>
        </p:grpSpPr>
        <p:sp>
          <p:nvSpPr>
            <p:cNvPr id="17" name="Google Shape;17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-5400000">
            <a:off x="5165469" y="4217894"/>
            <a:ext cx="3146406" cy="2418711"/>
            <a:chOff x="0" y="-57150"/>
            <a:chExt cx="603014" cy="463550"/>
          </a:xfrm>
        </p:grpSpPr>
        <p:sp>
          <p:nvSpPr>
            <p:cNvPr id="20" name="Google Shape;20;p2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noFill/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9504" y="-76192"/>
            <a:ext cx="8124993" cy="4633785"/>
            <a:chOff x="0" y="-57150"/>
            <a:chExt cx="812800" cy="463550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6286427" y="1017721"/>
            <a:ext cx="5788274" cy="3416410"/>
            <a:chOff x="0" y="-57150"/>
            <a:chExt cx="812800" cy="463550"/>
          </a:xfrm>
        </p:grpSpPr>
        <p:sp>
          <p:nvSpPr>
            <p:cNvPr id="33" name="Google Shape;33;p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 rot="-5400000">
            <a:off x="532909" y="4217894"/>
            <a:ext cx="3146406" cy="2418711"/>
            <a:chOff x="0" y="-57150"/>
            <a:chExt cx="603014" cy="463550"/>
          </a:xfrm>
        </p:grpSpPr>
        <p:sp>
          <p:nvSpPr>
            <p:cNvPr id="41" name="Google Shape;41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5"/>
          <p:cNvGrpSpPr/>
          <p:nvPr/>
        </p:nvGrpSpPr>
        <p:grpSpPr>
          <a:xfrm rot="-5400000">
            <a:off x="2849705" y="4217894"/>
            <a:ext cx="3146406" cy="2418711"/>
            <a:chOff x="0" y="-57150"/>
            <a:chExt cx="603014" cy="463550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5"/>
          <p:cNvGrpSpPr/>
          <p:nvPr/>
        </p:nvGrpSpPr>
        <p:grpSpPr>
          <a:xfrm rot="-5400000">
            <a:off x="5165469" y="4217894"/>
            <a:ext cx="3146406" cy="2418711"/>
            <a:chOff x="0" y="-57150"/>
            <a:chExt cx="603014" cy="463550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603014" cy="406400"/>
            </a:xfrm>
            <a:custGeom>
              <a:avLst/>
              <a:gdLst/>
              <a:ahLst/>
              <a:cxnLst/>
              <a:rect l="l" t="t" r="r" b="b"/>
              <a:pathLst>
                <a:path w="603014" h="406400" extrusionOk="0">
                  <a:moveTo>
                    <a:pt x="399814" y="0"/>
                  </a:moveTo>
                  <a:cubicBezTo>
                    <a:pt x="512038" y="0"/>
                    <a:pt x="603014" y="90976"/>
                    <a:pt x="603014" y="203200"/>
                  </a:cubicBezTo>
                  <a:cubicBezTo>
                    <a:pt x="603014" y="315424"/>
                    <a:pt x="512038" y="406400"/>
                    <a:pt x="39981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 txBox="1"/>
            <p:nvPr/>
          </p:nvSpPr>
          <p:spPr>
            <a:xfrm>
              <a:off x="0" y="-57150"/>
              <a:ext cx="6030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83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-835436" y="1665958"/>
            <a:ext cx="10814873" cy="6167857"/>
            <a:chOff x="0" y="-57150"/>
            <a:chExt cx="812800" cy="46355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6"/>
          <p:cNvGrpSpPr/>
          <p:nvPr/>
        </p:nvGrpSpPr>
        <p:grpSpPr>
          <a:xfrm>
            <a:off x="-835436" y="-2355299"/>
            <a:ext cx="10814873" cy="6167857"/>
            <a:chOff x="0" y="-57150"/>
            <a:chExt cx="812800" cy="463550"/>
          </a:xfrm>
        </p:grpSpPr>
        <p:sp>
          <p:nvSpPr>
            <p:cNvPr id="56" name="Google Shape;56;p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7465707" y="3199990"/>
            <a:ext cx="8461980" cy="4825973"/>
            <a:chOff x="0" y="-57150"/>
            <a:chExt cx="812800" cy="463550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" name="Google Shape;64;p7"/>
          <p:cNvGrpSpPr/>
          <p:nvPr/>
        </p:nvGrpSpPr>
        <p:grpSpPr>
          <a:xfrm>
            <a:off x="-6783667" y="3199990"/>
            <a:ext cx="8461980" cy="4825973"/>
            <a:chOff x="0" y="-57150"/>
            <a:chExt cx="812800" cy="463550"/>
          </a:xfrm>
        </p:grpSpPr>
        <p:sp>
          <p:nvSpPr>
            <p:cNvPr id="65" name="Google Shape;65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7"/>
          <p:cNvGrpSpPr/>
          <p:nvPr/>
        </p:nvGrpSpPr>
        <p:grpSpPr>
          <a:xfrm>
            <a:off x="341020" y="3199990"/>
            <a:ext cx="8461980" cy="4825973"/>
            <a:chOff x="0" y="-57150"/>
            <a:chExt cx="812800" cy="463550"/>
          </a:xfrm>
        </p:grpSpPr>
        <p:sp>
          <p:nvSpPr>
            <p:cNvPr id="68" name="Google Shape;68;p7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7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6" name="Google Shape;76;p8"/>
          <p:cNvGrpSpPr/>
          <p:nvPr/>
        </p:nvGrpSpPr>
        <p:grpSpPr>
          <a:xfrm>
            <a:off x="509504" y="-4214517"/>
            <a:ext cx="8124993" cy="4633785"/>
            <a:chOff x="0" y="-57150"/>
            <a:chExt cx="812800" cy="463550"/>
          </a:xfrm>
        </p:grpSpPr>
        <p:sp>
          <p:nvSpPr>
            <p:cNvPr id="77" name="Google Shape;77;p8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8"/>
          <p:cNvGrpSpPr/>
          <p:nvPr/>
        </p:nvGrpSpPr>
        <p:grpSpPr>
          <a:xfrm>
            <a:off x="651504" y="3721158"/>
            <a:ext cx="8124993" cy="4633785"/>
            <a:chOff x="0" y="-57150"/>
            <a:chExt cx="812800" cy="463550"/>
          </a:xfrm>
        </p:grpSpPr>
        <p:sp>
          <p:nvSpPr>
            <p:cNvPr id="80" name="Google Shape;80;p8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-6783692" y="-138735"/>
            <a:ext cx="8461980" cy="4825973"/>
            <a:chOff x="0" y="-57150"/>
            <a:chExt cx="812800" cy="463550"/>
          </a:xfrm>
        </p:grpSpPr>
        <p:sp>
          <p:nvSpPr>
            <p:cNvPr id="86" name="Google Shape;86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9"/>
          <p:cNvGrpSpPr/>
          <p:nvPr/>
        </p:nvGrpSpPr>
        <p:grpSpPr>
          <a:xfrm>
            <a:off x="340995" y="-138735"/>
            <a:ext cx="8461980" cy="4825973"/>
            <a:chOff x="0" y="-57150"/>
            <a:chExt cx="812800" cy="463550"/>
          </a:xfrm>
        </p:grpSpPr>
        <p:sp>
          <p:nvSpPr>
            <p:cNvPr id="89" name="Google Shape;89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9"/>
          <p:cNvGrpSpPr/>
          <p:nvPr/>
        </p:nvGrpSpPr>
        <p:grpSpPr>
          <a:xfrm>
            <a:off x="7465682" y="-138735"/>
            <a:ext cx="8461980" cy="4825973"/>
            <a:chOff x="0" y="-57150"/>
            <a:chExt cx="812800" cy="463550"/>
          </a:xfrm>
        </p:grpSpPr>
        <p:sp>
          <p:nvSpPr>
            <p:cNvPr id="92" name="Google Shape;92;p9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9"/>
            <p:cNvSpPr txBox="1"/>
            <p:nvPr/>
          </p:nvSpPr>
          <p:spPr>
            <a:xfrm>
              <a:off x="0" y="-57150"/>
              <a:ext cx="812700" cy="4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Mono"/>
              <a:buNone/>
              <a:defRPr sz="280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pace Mono"/>
              <a:buChar char="●"/>
              <a:defRPr sz="1800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pace Mono"/>
              <a:buChar char="○"/>
              <a:defRPr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1"/>
          <p:cNvGrpSpPr/>
          <p:nvPr/>
        </p:nvGrpSpPr>
        <p:grpSpPr>
          <a:xfrm>
            <a:off x="340995" y="59592"/>
            <a:ext cx="8461980" cy="4627645"/>
            <a:chOff x="0" y="-38100"/>
            <a:chExt cx="812800" cy="444500"/>
          </a:xfrm>
        </p:grpSpPr>
        <p:sp>
          <p:nvSpPr>
            <p:cNvPr id="102" name="Google Shape;102;p1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>
                <a:alpha val="37254"/>
              </a:srgbClr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11"/>
          <p:cNvGrpSpPr/>
          <p:nvPr/>
        </p:nvGrpSpPr>
        <p:grpSpPr>
          <a:xfrm>
            <a:off x="340995" y="456248"/>
            <a:ext cx="8675403" cy="5532373"/>
            <a:chOff x="0" y="0"/>
            <a:chExt cx="833300" cy="531402"/>
          </a:xfrm>
        </p:grpSpPr>
        <p:sp>
          <p:nvSpPr>
            <p:cNvPr id="105" name="Google Shape;105;p11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 txBox="1"/>
            <p:nvPr/>
          </p:nvSpPr>
          <p:spPr>
            <a:xfrm>
              <a:off x="20500" y="67852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" name="Google Shape;107;p11"/>
          <p:cNvSpPr txBox="1"/>
          <p:nvPr/>
        </p:nvSpPr>
        <p:spPr>
          <a:xfrm>
            <a:off x="2175900" y="1805925"/>
            <a:ext cx="4792200" cy="176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5000" dirty="0">
                <a:solidFill>
                  <a:srgbClr val="FFFDFC"/>
                </a:solidFill>
                <a:latin typeface="Marcellus"/>
                <a:sym typeface="Marcellus"/>
              </a:rPr>
              <a:t>Ingatlan projektterv</a:t>
            </a:r>
            <a:endParaRPr sz="700" dirty="0"/>
          </a:p>
        </p:txBody>
      </p:sp>
      <p:grpSp>
        <p:nvGrpSpPr>
          <p:cNvPr id="108" name="Google Shape;108;p11"/>
          <p:cNvGrpSpPr/>
          <p:nvPr/>
        </p:nvGrpSpPr>
        <p:grpSpPr>
          <a:xfrm>
            <a:off x="4229100" y="4344353"/>
            <a:ext cx="685800" cy="685800"/>
            <a:chOff x="0" y="0"/>
            <a:chExt cx="812800" cy="812800"/>
          </a:xfrm>
        </p:grpSpPr>
        <p:sp>
          <p:nvSpPr>
            <p:cNvPr id="109" name="Google Shape;109;p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12" name="Google Shape;112;p11"/>
          <p:cNvCxnSpPr/>
          <p:nvPr/>
        </p:nvCxnSpPr>
        <p:spPr>
          <a:xfrm>
            <a:off x="4358587" y="4687253"/>
            <a:ext cx="426826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396">
          <a:extLst>
            <a:ext uri="{FF2B5EF4-FFF2-40B4-BE49-F238E27FC236}">
              <a16:creationId xmlns:a16="http://schemas.microsoft.com/office/drawing/2014/main" id="{152ED848-6FAB-0D39-9497-69CC955D5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25">
            <a:extLst>
              <a:ext uri="{FF2B5EF4-FFF2-40B4-BE49-F238E27FC236}">
                <a16:creationId xmlns:a16="http://schemas.microsoft.com/office/drawing/2014/main" id="{B0B25396-FA9E-8A6A-7F98-52137C5D6F07}"/>
              </a:ext>
            </a:extLst>
          </p:cNvPr>
          <p:cNvGrpSpPr/>
          <p:nvPr/>
        </p:nvGrpSpPr>
        <p:grpSpPr>
          <a:xfrm>
            <a:off x="0" y="-619932"/>
            <a:ext cx="9143999" cy="5641383"/>
            <a:chOff x="0" y="-57150"/>
            <a:chExt cx="812800" cy="463550"/>
          </a:xfrm>
        </p:grpSpPr>
        <p:sp>
          <p:nvSpPr>
            <p:cNvPr id="398" name="Google Shape;398;p25">
              <a:extLst>
                <a:ext uri="{FF2B5EF4-FFF2-40B4-BE49-F238E27FC236}">
                  <a16:creationId xmlns:a16="http://schemas.microsoft.com/office/drawing/2014/main" id="{2363AB19-A2D2-95C0-8F45-67DAE0AC712C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>
              <a:extLst>
                <a:ext uri="{FF2B5EF4-FFF2-40B4-BE49-F238E27FC236}">
                  <a16:creationId xmlns:a16="http://schemas.microsoft.com/office/drawing/2014/main" id="{83A7B3A3-FB84-507A-D62A-C6717AE45484}"/>
                </a:ext>
              </a:extLst>
            </p:cNvPr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25">
            <a:extLst>
              <a:ext uri="{FF2B5EF4-FFF2-40B4-BE49-F238E27FC236}">
                <a16:creationId xmlns:a16="http://schemas.microsoft.com/office/drawing/2014/main" id="{228D9DF8-F143-5D96-C1D5-6F1685BA64C8}"/>
              </a:ext>
            </a:extLst>
          </p:cNvPr>
          <p:cNvSpPr txBox="1"/>
          <p:nvPr/>
        </p:nvSpPr>
        <p:spPr>
          <a:xfrm>
            <a:off x="1427962" y="230621"/>
            <a:ext cx="640237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ADMIN műveletek</a:t>
            </a:r>
          </a:p>
        </p:txBody>
      </p:sp>
      <p:pic>
        <p:nvPicPr>
          <p:cNvPr id="3" name="Picture 2" descr="A diagram of a person&#10;&#10;Description automatically generated">
            <a:extLst>
              <a:ext uri="{FF2B5EF4-FFF2-40B4-BE49-F238E27FC236}">
                <a16:creationId xmlns:a16="http://schemas.microsoft.com/office/drawing/2014/main" id="{BB2BD811-08E5-BEE9-FC8E-6F6D7BF12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962" y="938507"/>
            <a:ext cx="1751633" cy="35724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CD4ACD-24EA-5CB4-50B4-F4DEB04D476D}"/>
              </a:ext>
            </a:extLst>
          </p:cNvPr>
          <p:cNvSpPr txBox="1"/>
          <p:nvPr/>
        </p:nvSpPr>
        <p:spPr>
          <a:xfrm>
            <a:off x="3967566" y="1423365"/>
            <a:ext cx="4788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Hirdetés: törlése, létrehozása, módosítása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F286AC-24AF-15C2-D4B6-DB5C2468ED70}"/>
              </a:ext>
            </a:extLst>
          </p:cNvPr>
          <p:cNvSpPr txBox="1"/>
          <p:nvPr/>
        </p:nvSpPr>
        <p:spPr>
          <a:xfrm>
            <a:off x="3967566" y="3095847"/>
            <a:ext cx="4788976" cy="251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Felhasználó: törlése, létrehozása, módosítása</a:t>
            </a:r>
          </a:p>
        </p:txBody>
      </p:sp>
    </p:spTree>
    <p:extLst>
      <p:ext uri="{BB962C8B-B14F-4D97-AF65-F5344CB8AC3E}">
        <p14:creationId xmlns:p14="http://schemas.microsoft.com/office/powerpoint/2010/main" val="219748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396">
          <a:extLst>
            <a:ext uri="{FF2B5EF4-FFF2-40B4-BE49-F238E27FC236}">
              <a16:creationId xmlns:a16="http://schemas.microsoft.com/office/drawing/2014/main" id="{BD854421-CC8B-0FE0-2A9D-C93862A89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25">
            <a:extLst>
              <a:ext uri="{FF2B5EF4-FFF2-40B4-BE49-F238E27FC236}">
                <a16:creationId xmlns:a16="http://schemas.microsoft.com/office/drawing/2014/main" id="{045F14F0-5493-2177-9782-3DC013DB0DD3}"/>
              </a:ext>
            </a:extLst>
          </p:cNvPr>
          <p:cNvGrpSpPr/>
          <p:nvPr/>
        </p:nvGrpSpPr>
        <p:grpSpPr>
          <a:xfrm>
            <a:off x="0" y="-619932"/>
            <a:ext cx="9143999" cy="5641383"/>
            <a:chOff x="0" y="-57150"/>
            <a:chExt cx="812800" cy="463550"/>
          </a:xfrm>
        </p:grpSpPr>
        <p:sp>
          <p:nvSpPr>
            <p:cNvPr id="398" name="Google Shape;398;p25">
              <a:extLst>
                <a:ext uri="{FF2B5EF4-FFF2-40B4-BE49-F238E27FC236}">
                  <a16:creationId xmlns:a16="http://schemas.microsoft.com/office/drawing/2014/main" id="{6929ADC9-A495-E2E1-9210-65009EC7C472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>
              <a:extLst>
                <a:ext uri="{FF2B5EF4-FFF2-40B4-BE49-F238E27FC236}">
                  <a16:creationId xmlns:a16="http://schemas.microsoft.com/office/drawing/2014/main" id="{079F096B-0F56-BEED-B6E2-FD0BAC29C51B}"/>
                </a:ext>
              </a:extLst>
            </p:cNvPr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25">
            <a:extLst>
              <a:ext uri="{FF2B5EF4-FFF2-40B4-BE49-F238E27FC236}">
                <a16:creationId xmlns:a16="http://schemas.microsoft.com/office/drawing/2014/main" id="{7B517F12-82F1-F520-45C9-7B23231AD09F}"/>
              </a:ext>
            </a:extLst>
          </p:cNvPr>
          <p:cNvSpPr txBox="1"/>
          <p:nvPr/>
        </p:nvSpPr>
        <p:spPr>
          <a:xfrm>
            <a:off x="1427962" y="230621"/>
            <a:ext cx="640237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Felhasználói</a:t>
            </a: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 műveletek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26263B-FD85-228E-705C-419ED6DDC5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33724" y="938507"/>
            <a:ext cx="1740109" cy="35724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290863-B06E-E722-8C89-6B878771541D}"/>
              </a:ext>
            </a:extLst>
          </p:cNvPr>
          <p:cNvSpPr txBox="1"/>
          <p:nvPr/>
        </p:nvSpPr>
        <p:spPr>
          <a:xfrm>
            <a:off x="3967566" y="1423365"/>
            <a:ext cx="47889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Hirdetés: törlése, létrehozása, módosítása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74C0CE-CF33-F51F-B31C-F29640E4DAC3}"/>
              </a:ext>
            </a:extLst>
          </p:cNvPr>
          <p:cNvSpPr txBox="1"/>
          <p:nvPr/>
        </p:nvSpPr>
        <p:spPr>
          <a:xfrm>
            <a:off x="3967566" y="3095847"/>
            <a:ext cx="4788976" cy="251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Felhasználó: törlése, létrehozása, módosítása</a:t>
            </a:r>
          </a:p>
        </p:txBody>
      </p:sp>
    </p:spTree>
    <p:extLst>
      <p:ext uri="{BB962C8B-B14F-4D97-AF65-F5344CB8AC3E}">
        <p14:creationId xmlns:p14="http://schemas.microsoft.com/office/powerpoint/2010/main" val="89009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396">
          <a:extLst>
            <a:ext uri="{FF2B5EF4-FFF2-40B4-BE49-F238E27FC236}">
              <a16:creationId xmlns:a16="http://schemas.microsoft.com/office/drawing/2014/main" id="{1911574B-9562-9718-70CC-F300E876A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25">
            <a:extLst>
              <a:ext uri="{FF2B5EF4-FFF2-40B4-BE49-F238E27FC236}">
                <a16:creationId xmlns:a16="http://schemas.microsoft.com/office/drawing/2014/main" id="{14D9B272-D38B-4D26-6340-D6CE9B320C79}"/>
              </a:ext>
            </a:extLst>
          </p:cNvPr>
          <p:cNvGrpSpPr/>
          <p:nvPr/>
        </p:nvGrpSpPr>
        <p:grpSpPr>
          <a:xfrm>
            <a:off x="0" y="-619932"/>
            <a:ext cx="9143999" cy="5641383"/>
            <a:chOff x="0" y="-57150"/>
            <a:chExt cx="812800" cy="463550"/>
          </a:xfrm>
        </p:grpSpPr>
        <p:sp>
          <p:nvSpPr>
            <p:cNvPr id="398" name="Google Shape;398;p25">
              <a:extLst>
                <a:ext uri="{FF2B5EF4-FFF2-40B4-BE49-F238E27FC236}">
                  <a16:creationId xmlns:a16="http://schemas.microsoft.com/office/drawing/2014/main" id="{2736E16E-DDB3-9BCE-0428-47040F08CEB3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>
              <a:extLst>
                <a:ext uri="{FF2B5EF4-FFF2-40B4-BE49-F238E27FC236}">
                  <a16:creationId xmlns:a16="http://schemas.microsoft.com/office/drawing/2014/main" id="{5E23DA2F-2A82-89A6-614F-45CF70D343A2}"/>
                </a:ext>
              </a:extLst>
            </p:cNvPr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25">
            <a:extLst>
              <a:ext uri="{FF2B5EF4-FFF2-40B4-BE49-F238E27FC236}">
                <a16:creationId xmlns:a16="http://schemas.microsoft.com/office/drawing/2014/main" id="{689BF305-8EF6-D2EA-3E11-A4B90FC8BD39}"/>
              </a:ext>
            </a:extLst>
          </p:cNvPr>
          <p:cNvSpPr txBox="1"/>
          <p:nvPr/>
        </p:nvSpPr>
        <p:spPr>
          <a:xfrm>
            <a:off x="1427962" y="230621"/>
            <a:ext cx="640237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Regisztráció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6614E2-4DD9-924D-C43F-B878F2C2C8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86726" y="938507"/>
            <a:ext cx="1234105" cy="35724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7D7E68-1CBA-E45A-80C9-CE698A09647F}"/>
              </a:ext>
            </a:extLst>
          </p:cNvPr>
          <p:cNvSpPr txBox="1"/>
          <p:nvPr/>
        </p:nvSpPr>
        <p:spPr>
          <a:xfrm>
            <a:off x="3967566" y="1423365"/>
            <a:ext cx="4788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HU" sz="2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47905A-DF5D-BCD6-81D2-ADA14D68E24D}"/>
              </a:ext>
            </a:extLst>
          </p:cNvPr>
          <p:cNvSpPr txBox="1"/>
          <p:nvPr/>
        </p:nvSpPr>
        <p:spPr>
          <a:xfrm>
            <a:off x="3580109" y="1508261"/>
            <a:ext cx="4788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Regisztrációhoz szükséges adatok: e-mail, jelszó, captcha megerősítés</a:t>
            </a:r>
          </a:p>
        </p:txBody>
      </p:sp>
    </p:spTree>
    <p:extLst>
      <p:ext uri="{BB962C8B-B14F-4D97-AF65-F5344CB8AC3E}">
        <p14:creationId xmlns:p14="http://schemas.microsoft.com/office/powerpoint/2010/main" val="186105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396">
          <a:extLst>
            <a:ext uri="{FF2B5EF4-FFF2-40B4-BE49-F238E27FC236}">
              <a16:creationId xmlns:a16="http://schemas.microsoft.com/office/drawing/2014/main" id="{321DC0A9-F075-BF07-B899-CAF57D9F9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25">
            <a:extLst>
              <a:ext uri="{FF2B5EF4-FFF2-40B4-BE49-F238E27FC236}">
                <a16:creationId xmlns:a16="http://schemas.microsoft.com/office/drawing/2014/main" id="{17023294-C930-FF78-5054-C346F2BF1FEA}"/>
              </a:ext>
            </a:extLst>
          </p:cNvPr>
          <p:cNvGrpSpPr/>
          <p:nvPr/>
        </p:nvGrpSpPr>
        <p:grpSpPr>
          <a:xfrm>
            <a:off x="0" y="-619932"/>
            <a:ext cx="9143999" cy="5641383"/>
            <a:chOff x="0" y="-57150"/>
            <a:chExt cx="812800" cy="463550"/>
          </a:xfrm>
        </p:grpSpPr>
        <p:sp>
          <p:nvSpPr>
            <p:cNvPr id="398" name="Google Shape;398;p25">
              <a:extLst>
                <a:ext uri="{FF2B5EF4-FFF2-40B4-BE49-F238E27FC236}">
                  <a16:creationId xmlns:a16="http://schemas.microsoft.com/office/drawing/2014/main" id="{8D00390D-0C70-DDE7-03A2-A9D9C1EDB251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>
              <a:extLst>
                <a:ext uri="{FF2B5EF4-FFF2-40B4-BE49-F238E27FC236}">
                  <a16:creationId xmlns:a16="http://schemas.microsoft.com/office/drawing/2014/main" id="{23C5F305-B916-7A43-3207-CBDFEF03DB82}"/>
                </a:ext>
              </a:extLst>
            </p:cNvPr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25">
            <a:extLst>
              <a:ext uri="{FF2B5EF4-FFF2-40B4-BE49-F238E27FC236}">
                <a16:creationId xmlns:a16="http://schemas.microsoft.com/office/drawing/2014/main" id="{CAF85D96-7DA2-B09B-C10E-930D435F1EF3}"/>
              </a:ext>
            </a:extLst>
          </p:cNvPr>
          <p:cNvSpPr txBox="1"/>
          <p:nvPr/>
        </p:nvSpPr>
        <p:spPr>
          <a:xfrm>
            <a:off x="1427962" y="230621"/>
            <a:ext cx="640237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Bejelentkezés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3E32B3-85B8-1956-488B-F18B5E4B5A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27962" y="1058736"/>
            <a:ext cx="1751633" cy="35032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A7A00F-973B-114A-314B-481F99C6C376}"/>
              </a:ext>
            </a:extLst>
          </p:cNvPr>
          <p:cNvSpPr txBox="1"/>
          <p:nvPr/>
        </p:nvSpPr>
        <p:spPr>
          <a:xfrm>
            <a:off x="3967566" y="3095847"/>
            <a:ext cx="4788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endParaRPr lang="en-HU" sz="2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CA2C44-A088-95FE-2A15-F746EFC3A432}"/>
              </a:ext>
            </a:extLst>
          </p:cNvPr>
          <p:cNvSpPr txBox="1"/>
          <p:nvPr/>
        </p:nvSpPr>
        <p:spPr>
          <a:xfrm>
            <a:off x="3580109" y="1508261"/>
            <a:ext cx="4788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Bejelentkezéshez szükséges adatok: e-mail, jelszó</a:t>
            </a:r>
          </a:p>
        </p:txBody>
      </p:sp>
    </p:spTree>
    <p:extLst>
      <p:ext uri="{BB962C8B-B14F-4D97-AF65-F5344CB8AC3E}">
        <p14:creationId xmlns:p14="http://schemas.microsoft.com/office/powerpoint/2010/main" val="395692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5B44"/>
        </a:solidFill>
        <a:effectLst/>
      </p:bgPr>
    </p:bg>
    <p:spTree>
      <p:nvGrpSpPr>
        <p:cNvPr id="1" name="Shape 396">
          <a:extLst>
            <a:ext uri="{FF2B5EF4-FFF2-40B4-BE49-F238E27FC236}">
              <a16:creationId xmlns:a16="http://schemas.microsoft.com/office/drawing/2014/main" id="{055741EE-C266-309D-DCE2-2A33BF416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oogle Shape;397;p25">
            <a:extLst>
              <a:ext uri="{FF2B5EF4-FFF2-40B4-BE49-F238E27FC236}">
                <a16:creationId xmlns:a16="http://schemas.microsoft.com/office/drawing/2014/main" id="{FFF142EE-E195-30A2-DF0A-A49A783855A7}"/>
              </a:ext>
            </a:extLst>
          </p:cNvPr>
          <p:cNvGrpSpPr/>
          <p:nvPr/>
        </p:nvGrpSpPr>
        <p:grpSpPr>
          <a:xfrm>
            <a:off x="0" y="-619932"/>
            <a:ext cx="9143999" cy="5641383"/>
            <a:chOff x="0" y="-57150"/>
            <a:chExt cx="812800" cy="463550"/>
          </a:xfrm>
        </p:grpSpPr>
        <p:sp>
          <p:nvSpPr>
            <p:cNvPr id="398" name="Google Shape;398;p25">
              <a:extLst>
                <a:ext uri="{FF2B5EF4-FFF2-40B4-BE49-F238E27FC236}">
                  <a16:creationId xmlns:a16="http://schemas.microsoft.com/office/drawing/2014/main" id="{18C1F604-93C2-2CCF-D9C9-C26468316CA6}"/>
                </a:ext>
              </a:extLst>
            </p:cNvPr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 extrusionOk="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4247"/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5">
              <a:extLst>
                <a:ext uri="{FF2B5EF4-FFF2-40B4-BE49-F238E27FC236}">
                  <a16:creationId xmlns:a16="http://schemas.microsoft.com/office/drawing/2014/main" id="{F3C8EB31-D4C8-42D9-767D-E2C270C412E7}"/>
                </a:ext>
              </a:extLst>
            </p:cNvPr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25">
            <a:extLst>
              <a:ext uri="{FF2B5EF4-FFF2-40B4-BE49-F238E27FC236}">
                <a16:creationId xmlns:a16="http://schemas.microsoft.com/office/drawing/2014/main" id="{0DF3599D-9E91-325F-060C-D67628E2A61A}"/>
              </a:ext>
            </a:extLst>
          </p:cNvPr>
          <p:cNvSpPr txBox="1"/>
          <p:nvPr/>
        </p:nvSpPr>
        <p:spPr>
          <a:xfrm>
            <a:off x="1427962" y="230621"/>
            <a:ext cx="6402375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Hirdetések kezelése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28788F-AE5C-D564-F1D9-2C90F85621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27962" y="973079"/>
            <a:ext cx="1751633" cy="35032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EE1A89-7916-7C8D-1598-E3806EF4E45E}"/>
              </a:ext>
            </a:extLst>
          </p:cNvPr>
          <p:cNvSpPr txBox="1"/>
          <p:nvPr/>
        </p:nvSpPr>
        <p:spPr>
          <a:xfrm>
            <a:off x="3967566" y="1423365"/>
            <a:ext cx="47889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HU" sz="2800" dirty="0">
                <a:solidFill>
                  <a:schemeClr val="tx1"/>
                </a:solidFill>
              </a:rPr>
              <a:t>Hirdetés rögzítését csak regisztrált felhasználók tehetik meg, létrehozás után még rögzíteni szükséges az adatokat a felhasználó</a:t>
            </a:r>
          </a:p>
        </p:txBody>
      </p:sp>
    </p:spTree>
    <p:extLst>
      <p:ext uri="{BB962C8B-B14F-4D97-AF65-F5344CB8AC3E}">
        <p14:creationId xmlns:p14="http://schemas.microsoft.com/office/powerpoint/2010/main" val="2394605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247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" y="-950999"/>
            <a:ext cx="9144003" cy="6094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18"/>
          <p:cNvGrpSpPr/>
          <p:nvPr/>
        </p:nvGrpSpPr>
        <p:grpSpPr>
          <a:xfrm rot="10800000">
            <a:off x="2714834" y="1764914"/>
            <a:ext cx="3714333" cy="2718156"/>
            <a:chOff x="0" y="-57150"/>
            <a:chExt cx="633436" cy="463550"/>
          </a:xfrm>
        </p:grpSpPr>
        <p:sp>
          <p:nvSpPr>
            <p:cNvPr id="250" name="Google Shape;250;p18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8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2" name="Google Shape;252;p18"/>
          <p:cNvGrpSpPr/>
          <p:nvPr/>
        </p:nvGrpSpPr>
        <p:grpSpPr>
          <a:xfrm rot="10800000">
            <a:off x="2714834" y="1764914"/>
            <a:ext cx="3714333" cy="2718156"/>
            <a:chOff x="0" y="-57150"/>
            <a:chExt cx="633436" cy="463550"/>
          </a:xfrm>
        </p:grpSpPr>
        <p:sp>
          <p:nvSpPr>
            <p:cNvPr id="253" name="Google Shape;253;p18"/>
            <p:cNvSpPr/>
            <p:nvPr/>
          </p:nvSpPr>
          <p:spPr>
            <a:xfrm>
              <a:off x="0" y="0"/>
              <a:ext cx="633436" cy="406400"/>
            </a:xfrm>
            <a:custGeom>
              <a:avLst/>
              <a:gdLst/>
              <a:ahLst/>
              <a:cxnLst/>
              <a:rect l="l" t="t" r="r" b="b"/>
              <a:pathLst>
                <a:path w="633436" h="406400" extrusionOk="0">
                  <a:moveTo>
                    <a:pt x="430236" y="0"/>
                  </a:moveTo>
                  <a:cubicBezTo>
                    <a:pt x="542461" y="0"/>
                    <a:pt x="633436" y="90976"/>
                    <a:pt x="633436" y="203200"/>
                  </a:cubicBezTo>
                  <a:cubicBezTo>
                    <a:pt x="633436" y="315424"/>
                    <a:pt x="542461" y="406400"/>
                    <a:pt x="4302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A05B44">
                <a:alpha val="56862"/>
              </a:srgbClr>
            </a:solidFill>
            <a:ln w="19050" cap="sq" cmpd="sng">
              <a:solidFill>
                <a:srgbClr val="FFFFFF">
                  <a:alpha val="56862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 txBox="1"/>
            <p:nvPr/>
          </p:nvSpPr>
          <p:spPr>
            <a:xfrm>
              <a:off x="0" y="-57150"/>
              <a:ext cx="633436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202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8" name="Google Shape;258;p18"/>
          <p:cNvSpPr txBox="1"/>
          <p:nvPr/>
        </p:nvSpPr>
        <p:spPr>
          <a:xfrm>
            <a:off x="2611994" y="2138151"/>
            <a:ext cx="3919987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000" b="0" i="0" u="none" strike="noStrike" cap="none" dirty="0">
                <a:solidFill>
                  <a:srgbClr val="FFFDFC"/>
                </a:solidFill>
                <a:latin typeface="Marcellus"/>
                <a:ea typeface="Marcellus"/>
                <a:cs typeface="Marcellus"/>
                <a:sym typeface="Marcellus"/>
              </a:rPr>
              <a:t>Köszönjük a figyelmet!</a:t>
            </a:r>
            <a:endParaRPr sz="7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FFFFFF"/>
      </a:dk1>
      <a:lt1>
        <a:srgbClr val="334247"/>
      </a:lt1>
      <a:dk2>
        <a:srgbClr val="FFFFFF"/>
      </a:dk2>
      <a:lt2>
        <a:srgbClr val="A05B44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76</Words>
  <Application>Microsoft Macintosh PowerPoint</Application>
  <PresentationFormat>On-screen Show (16:9)</PresentationFormat>
  <Paragraphs>14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Marcellus</vt:lpstr>
      <vt:lpstr>Calibri</vt:lpstr>
      <vt:lpstr>Space Mono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Nitro 5</dc:creator>
  <cp:lastModifiedBy>Nagy Sándor Dominik</cp:lastModifiedBy>
  <cp:revision>12</cp:revision>
  <dcterms:modified xsi:type="dcterms:W3CDTF">2024-10-17T17:56:45Z</dcterms:modified>
</cp:coreProperties>
</file>